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BAD21-931E-DD45-9703-1A09F6BBEE63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606C6-DEF1-AA46-A093-464A5D33E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115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32C94C-5F81-484A-84C0-1C5FB859CA7D}" type="slidenum">
              <a:rPr lang="sv-SE"/>
              <a:pPr/>
              <a:t>3</a:t>
            </a:fld>
            <a:endParaRPr lang="sv-SE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75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62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97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5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83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6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28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21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28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6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75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E32C-44A0-C144-B223-723B1A8EB5EB}" type="datetimeFigureOut">
              <a:rPr lang="en-US" smtClean="0"/>
              <a:t>2017-09-26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F802C-116A-7242-81DF-664881076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3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 to Recursive Data Types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96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Types so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01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7013"/>
            <a:ext cx="8229600" cy="123666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Intermezzo: Figures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016000" y="1616075"/>
            <a:ext cx="6985000" cy="13557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Figure = Triangle Double Double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Rectangle Double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Circle Double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016000" y="3200400"/>
            <a:ext cx="6985000" cy="18288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:: Figure -&gt;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(Triangle a b c) = a + b + c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(Rectangle x y) = 2* (x + y)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(Circle r)           = 2 * pi * r</a:t>
            </a:r>
          </a:p>
        </p:txBody>
      </p:sp>
    </p:spTree>
    <p:extLst>
      <p:ext uri="{BB962C8B-B14F-4D97-AF65-F5344CB8AC3E}">
        <p14:creationId xmlns:p14="http://schemas.microsoft.com/office/powerpoint/2010/main" val="40976806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Macintosh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Intro to Recursive Data Types</vt:lpstr>
      <vt:lpstr>Data Types so far</vt:lpstr>
      <vt:lpstr>Intermezzo: Figures</vt:lpstr>
    </vt:vector>
  </TitlesOfParts>
  <Company>Chalmers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Recursive Data Types</dc:title>
  <dc:creator>David Sands</dc:creator>
  <cp:lastModifiedBy>David Sands</cp:lastModifiedBy>
  <cp:revision>1</cp:revision>
  <dcterms:created xsi:type="dcterms:W3CDTF">2017-09-26T10:43:47Z</dcterms:created>
  <dcterms:modified xsi:type="dcterms:W3CDTF">2017-09-26T10:45:10Z</dcterms:modified>
</cp:coreProperties>
</file>